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Medium" panose="00000600000000000000" pitchFamily="2" charset="0"/>
      <p:regular r:id="rId18"/>
      <p:bold r:id="rId19"/>
      <p:italic r:id="rId20"/>
      <p:boldItalic r:id="rId21"/>
    </p:embeddedFont>
    <p:embeddedFont>
      <p:font typeface="Public Sans"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946" y="6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99922283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86627" y="2621700"/>
            <a:ext cx="4009531"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“Blog Website”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- 3</a:t>
            </a:r>
            <a:endParaRPr/>
          </a:p>
        </p:txBody>
      </p:sp>
      <p:pic>
        <p:nvPicPr>
          <p:cNvPr id="1834" name="Google Shape;1834;p209"/>
          <p:cNvPicPr preferRelativeResize="0"/>
          <p:nvPr/>
        </p:nvPicPr>
        <p:blipFill rotWithShape="1">
          <a:blip r:embed="rId3">
            <a:alphaModFix/>
          </a:blip>
          <a:srcRect l="-43430" t="2430" r="43429" b="-2428"/>
          <a:stretch/>
        </p:blipFill>
        <p:spPr>
          <a:xfrm>
            <a:off x="2638425" y="36195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25460" y="685681"/>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Times New Roman" pitchFamily="18" charset="0"/>
                <a:ea typeface="EB Garamond"/>
                <a:cs typeface="Times New Roman" pitchFamily="18" charset="0"/>
                <a:sym typeface="EB Garamond"/>
              </a:rPr>
              <a:t>Blog Website	</a:t>
            </a:r>
            <a:endParaRPr sz="1829" dirty="0">
              <a:solidFill>
                <a:schemeClr val="lt2"/>
              </a:solidFill>
              <a:latin typeface="Times New Roman" pitchFamily="18" charset="0"/>
              <a:ea typeface="EB Garamond"/>
              <a:cs typeface="Times New Roman" pitchFamily="18" charset="0"/>
              <a:sym typeface="EB Garamond"/>
            </a:endParaRPr>
          </a:p>
        </p:txBody>
      </p:sp>
      <p:sp>
        <p:nvSpPr>
          <p:cNvPr id="1840" name="Google Shape;1840;p210"/>
          <p:cNvSpPr txBox="1">
            <a:spLocks noGrp="1"/>
          </p:cNvSpPr>
          <p:nvPr>
            <p:ph type="body" idx="1"/>
          </p:nvPr>
        </p:nvSpPr>
        <p:spPr>
          <a:xfrm>
            <a:off x="259883" y="664144"/>
            <a:ext cx="4273616" cy="1617043"/>
          </a:xfrm>
          <a:prstGeom prst="rect">
            <a:avLst/>
          </a:prstGeom>
          <a:noFill/>
          <a:ln>
            <a:noFill/>
          </a:ln>
        </p:spPr>
        <p:txBody>
          <a:bodyPr spcFirstLastPara="1" wrap="square" lIns="91425" tIns="45700" rIns="91425" bIns="45700" anchor="t" anchorCtr="0">
            <a:noAutofit/>
          </a:bodyPr>
          <a:lstStyle/>
          <a:p>
            <a:pPr marL="285750" lvl="0" indent="-285750" algn="just">
              <a:buFont typeface="EB Garamond Medium"/>
              <a:buChar char="▪"/>
            </a:pPr>
            <a:endParaRPr lang="en-US" sz="1200" dirty="0">
              <a:latin typeface="Times New Roman" panose="02020603050405020304" pitchFamily="18" charset="0"/>
              <a:ea typeface="EB Garamond Medium"/>
              <a:cs typeface="Times New Roman" panose="02020603050405020304" pitchFamily="18" charset="0"/>
              <a:sym typeface="EB Garamond Medium"/>
            </a:endParaRPr>
          </a:p>
          <a:p>
            <a:pPr marL="285750" lvl="0" indent="-285750" algn="just">
              <a:buFont typeface="EB Garamond Medium"/>
              <a:buChar char="▪"/>
            </a:pPr>
            <a:endParaRPr lang="en-US" sz="1200" dirty="0">
              <a:latin typeface="Times New Roman" panose="02020603050405020304" pitchFamily="18" charset="0"/>
              <a:ea typeface="EB Garamond Medium"/>
              <a:cs typeface="Times New Roman" panose="02020603050405020304" pitchFamily="18" charset="0"/>
              <a:sym typeface="EB Garamond Medium"/>
            </a:endParaRPr>
          </a:p>
          <a:p>
            <a:pPr marL="285750" lvl="0" indent="-285750" algn="just">
              <a:buFont typeface="EB Garamond Medium"/>
              <a:buChar char="▪"/>
            </a:pPr>
            <a:r>
              <a:rPr lang="en-US" sz="1200" dirty="0">
                <a:latin typeface="Times New Roman" panose="02020603050405020304" pitchFamily="18" charset="0"/>
                <a:ea typeface="EB Garamond Medium"/>
                <a:cs typeface="Times New Roman" panose="02020603050405020304" pitchFamily="18" charset="0"/>
                <a:sym typeface="EB Garamond Medium"/>
              </a:rPr>
              <a:t>There are many aspiring writers out there who want to reach a wider range of audience.With our online blogging system we can create posts on topics which the authors can publish to users of the application.By which the author can be recognized and get the appreciation for their content and since the model being online he/she can directly receive feedback from the readers.</a:t>
            </a:r>
          </a:p>
          <a:p>
            <a:pPr marL="285750" lvl="0" indent="-285750" algn="just">
              <a:buFont typeface="EB Garamond Medium"/>
              <a:buChar char="▪"/>
            </a:pPr>
            <a:endParaRPr lang="en-US" sz="1200" dirty="0">
              <a:latin typeface="Times New Roman" panose="02020603050405020304" pitchFamily="18" charset="0"/>
              <a:ea typeface="EB Garamond Medium"/>
              <a:cs typeface="Times New Roman" panose="02020603050405020304" pitchFamily="18" charset="0"/>
              <a:sym typeface="EB Garamond Medium"/>
            </a:endParaRPr>
          </a:p>
          <a:p>
            <a:pPr marL="285750" lvl="0" indent="-285750" algn="just">
              <a:buFont typeface="EB Garamond Medium"/>
              <a:buChar char="▪"/>
            </a:pPr>
            <a:endParaRPr sz="1200" dirty="0">
              <a:latin typeface="Times New Roman" panose="02020603050405020304" pitchFamily="18" charset="0"/>
              <a:ea typeface="EB Garamond Medium"/>
              <a:cs typeface="Times New Roman" panose="02020603050405020304" pitchFamily="18" charset="0"/>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539976825"/>
              </p:ext>
            </p:extLst>
          </p:nvPr>
        </p:nvGraphicFramePr>
        <p:xfrm>
          <a:off x="502256" y="2438818"/>
          <a:ext cx="4069743" cy="2407770"/>
        </p:xfrm>
        <a:graphic>
          <a:graphicData uri="http://schemas.openxmlformats.org/drawingml/2006/table">
            <a:tbl>
              <a:tblPr>
                <a:noFill/>
                <a:tableStyleId>{5A4BF2BA-0B32-4039-8D23-6E65AF0657F0}</a:tableStyleId>
              </a:tblPr>
              <a:tblGrid>
                <a:gridCol w="1616006">
                  <a:extLst>
                    <a:ext uri="{9D8B030D-6E8A-4147-A177-3AD203B41FA5}">
                      <a16:colId xmlns:a16="http://schemas.microsoft.com/office/drawing/2014/main" val="20000"/>
                    </a:ext>
                  </a:extLst>
                </a:gridCol>
                <a:gridCol w="1603370">
                  <a:extLst>
                    <a:ext uri="{9D8B030D-6E8A-4147-A177-3AD203B41FA5}">
                      <a16:colId xmlns:a16="http://schemas.microsoft.com/office/drawing/2014/main" val="20001"/>
                    </a:ext>
                  </a:extLst>
                </a:gridCol>
                <a:gridCol w="850367">
                  <a:extLst>
                    <a:ext uri="{9D8B030D-6E8A-4147-A177-3AD203B41FA5}">
                      <a16:colId xmlns:a16="http://schemas.microsoft.com/office/drawing/2014/main" val="20002"/>
                    </a:ext>
                  </a:extLst>
                </a:gridCol>
              </a:tblGrid>
              <a:tr h="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238312">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bg1"/>
                          </a:solidFill>
                          <a:latin typeface="Times New Roman" panose="02020603050405020304" pitchFamily="18" charset="0"/>
                          <a:cs typeface="Times New Roman" panose="02020603050405020304" pitchFamily="18" charset="0"/>
                        </a:rPr>
                        <a:t>au721220104033</a:t>
                      </a:r>
                      <a:endParaRPr sz="1200" u="none" strike="noStrike" cap="none"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bg1"/>
                          </a:solidFill>
                          <a:latin typeface="Times New Roman" panose="02020603050405020304" pitchFamily="18" charset="0"/>
                          <a:cs typeface="Times New Roman" panose="02020603050405020304" pitchFamily="18" charset="0"/>
                        </a:rPr>
                        <a:t>Preethi</a:t>
                      </a:r>
                      <a:r>
                        <a:rPr lang="en-US" sz="1200" u="none" strike="noStrike" cap="none" baseline="0" dirty="0">
                          <a:solidFill>
                            <a:schemeClr val="bg1"/>
                          </a:solidFill>
                          <a:latin typeface="Times New Roman" panose="02020603050405020304" pitchFamily="18" charset="0"/>
                          <a:cs typeface="Times New Roman" panose="02020603050405020304" pitchFamily="18" charset="0"/>
                        </a:rPr>
                        <a:t> B</a:t>
                      </a:r>
                      <a:endParaRPr sz="1200" u="none" strike="noStrike" cap="none"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bg1"/>
                          </a:solidFill>
                          <a:latin typeface="Times New Roman" panose="02020603050405020304" pitchFamily="18" charset="0"/>
                          <a:cs typeface="Times New Roman" panose="02020603050405020304" pitchFamily="18" charset="0"/>
                        </a:rPr>
                        <a:t>CD1_05</a:t>
                      </a:r>
                      <a:endParaRPr sz="1200" u="none" strike="noStrike" cap="none"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1"/>
                  </a:ext>
                </a:extLst>
              </a:tr>
              <a:tr h="357478">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u="none" strike="noStrike" cap="none" dirty="0">
                          <a:solidFill>
                            <a:schemeClr val="bg1"/>
                          </a:solidFill>
                          <a:latin typeface="Times New Roman" panose="02020603050405020304" pitchFamily="18" charset="0"/>
                          <a:cs typeface="Times New Roman" panose="02020603050405020304" pitchFamily="18" charset="0"/>
                        </a:rPr>
                        <a:t>au721220104055</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bg1"/>
                          </a:solidFill>
                          <a:latin typeface="Times New Roman" panose="02020603050405020304" pitchFamily="18" charset="0"/>
                          <a:cs typeface="Times New Roman" panose="02020603050405020304" pitchFamily="18" charset="0"/>
                        </a:rPr>
                        <a:t>Thrishan A</a:t>
                      </a:r>
                      <a:endParaRPr sz="1200" u="none" strike="noStrike" cap="none"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u="none" strike="noStrike" cap="none" dirty="0">
                          <a:solidFill>
                            <a:schemeClr val="bg1"/>
                          </a:solidFill>
                          <a:latin typeface="Times New Roman" panose="02020603050405020304" pitchFamily="18" charset="0"/>
                          <a:cs typeface="Times New Roman" panose="02020603050405020304" pitchFamily="18" charset="0"/>
                        </a:rPr>
                        <a:t>CD1_05</a:t>
                      </a:r>
                    </a:p>
                    <a:p>
                      <a:pPr marL="0" marR="0" lvl="0" indent="0" algn="l" rtl="0">
                        <a:lnSpc>
                          <a:spcPct val="100000"/>
                        </a:lnSpc>
                        <a:spcBef>
                          <a:spcPts val="0"/>
                        </a:spcBef>
                        <a:spcAft>
                          <a:spcPts val="0"/>
                        </a:spcAft>
                        <a:buClr>
                          <a:srgbClr val="000000"/>
                        </a:buClr>
                        <a:buSzPts val="1400"/>
                        <a:buFont typeface="Arial"/>
                        <a:buNone/>
                      </a:pPr>
                      <a:endParaRPr sz="1200" u="none" strike="noStrike" cap="none"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2"/>
                  </a:ext>
                </a:extLst>
              </a:tr>
              <a:tr h="357478">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u="none" strike="noStrike" cap="none" dirty="0">
                          <a:solidFill>
                            <a:schemeClr val="bg1"/>
                          </a:solidFill>
                          <a:latin typeface="Times New Roman" panose="02020603050405020304" pitchFamily="18" charset="0"/>
                          <a:cs typeface="Times New Roman" panose="02020603050405020304" pitchFamily="18" charset="0"/>
                        </a:rPr>
                        <a:t>au721220104056</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bg1"/>
                          </a:solidFill>
                          <a:latin typeface="Times New Roman" panose="02020603050405020304" pitchFamily="18" charset="0"/>
                          <a:cs typeface="Times New Roman" panose="02020603050405020304" pitchFamily="18" charset="0"/>
                        </a:rPr>
                        <a:t>Thulasimani</a:t>
                      </a:r>
                      <a:r>
                        <a:rPr lang="en-US" sz="1200" u="none" strike="noStrike" cap="none" baseline="0" dirty="0">
                          <a:solidFill>
                            <a:schemeClr val="bg1"/>
                          </a:solidFill>
                          <a:latin typeface="Times New Roman" panose="02020603050405020304" pitchFamily="18" charset="0"/>
                          <a:cs typeface="Times New Roman" panose="02020603050405020304" pitchFamily="18" charset="0"/>
                        </a:rPr>
                        <a:t> S</a:t>
                      </a:r>
                      <a:endParaRPr sz="1200" u="none" strike="noStrike" cap="none"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u="none" strike="noStrike" cap="none" dirty="0">
                          <a:solidFill>
                            <a:schemeClr val="bg1"/>
                          </a:solidFill>
                          <a:latin typeface="Times New Roman" panose="02020603050405020304" pitchFamily="18" charset="0"/>
                          <a:cs typeface="Times New Roman" panose="02020603050405020304" pitchFamily="18" charset="0"/>
                        </a:rPr>
                        <a:t>CD1_05</a:t>
                      </a:r>
                    </a:p>
                    <a:p>
                      <a:pPr marL="0" marR="0" lvl="0" indent="0" algn="l" rtl="0">
                        <a:lnSpc>
                          <a:spcPct val="100000"/>
                        </a:lnSpc>
                        <a:spcBef>
                          <a:spcPts val="0"/>
                        </a:spcBef>
                        <a:spcAft>
                          <a:spcPts val="0"/>
                        </a:spcAft>
                        <a:buClr>
                          <a:srgbClr val="000000"/>
                        </a:buClr>
                        <a:buSzPts val="1400"/>
                        <a:buFont typeface="Arial"/>
                        <a:buNone/>
                      </a:pPr>
                      <a:endParaRPr sz="1200" u="none" strike="noStrike" cap="none"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3"/>
                  </a:ext>
                </a:extLst>
              </a:tr>
              <a:tr h="258398">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u="none" strike="noStrike" cap="none" dirty="0">
                          <a:solidFill>
                            <a:schemeClr val="bg1"/>
                          </a:solidFill>
                          <a:latin typeface="Times New Roman" panose="02020603050405020304" pitchFamily="18" charset="0"/>
                          <a:cs typeface="Times New Roman" panose="02020603050405020304" pitchFamily="18" charset="0"/>
                        </a:rPr>
                        <a:t>au721220104062</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bg1"/>
                          </a:solidFill>
                          <a:latin typeface="Times New Roman" panose="02020603050405020304" pitchFamily="18" charset="0"/>
                          <a:cs typeface="Times New Roman" panose="02020603050405020304" pitchFamily="18" charset="0"/>
                        </a:rPr>
                        <a:t>Vyshnavi</a:t>
                      </a:r>
                      <a:r>
                        <a:rPr lang="en-US" sz="1200" u="none" strike="noStrike" cap="none" baseline="0" dirty="0">
                          <a:solidFill>
                            <a:schemeClr val="bg1"/>
                          </a:solidFill>
                          <a:latin typeface="Times New Roman" panose="02020603050405020304" pitchFamily="18" charset="0"/>
                          <a:cs typeface="Times New Roman" panose="02020603050405020304" pitchFamily="18" charset="0"/>
                        </a:rPr>
                        <a:t> B</a:t>
                      </a:r>
                      <a:endParaRPr sz="1200" u="none" strike="noStrike" cap="none"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u="none" strike="noStrike" cap="none" dirty="0">
                          <a:solidFill>
                            <a:schemeClr val="bg1"/>
                          </a:solidFill>
                          <a:latin typeface="Times New Roman" panose="02020603050405020304" pitchFamily="18" charset="0"/>
                          <a:cs typeface="Times New Roman" panose="02020603050405020304" pitchFamily="18" charset="0"/>
                        </a:rPr>
                        <a:t>CD1_05</a:t>
                      </a:r>
                    </a:p>
                    <a:p>
                      <a:pPr marL="0" marR="0" lvl="0" indent="0" algn="l" rtl="0">
                        <a:lnSpc>
                          <a:spcPct val="100000"/>
                        </a:lnSpc>
                        <a:spcBef>
                          <a:spcPts val="0"/>
                        </a:spcBef>
                        <a:spcAft>
                          <a:spcPts val="0"/>
                        </a:spcAft>
                        <a:buClr>
                          <a:srgbClr val="000000"/>
                        </a:buClr>
                        <a:buSzPts val="1400"/>
                        <a:buFont typeface="Arial"/>
                        <a:buNone/>
                      </a:pPr>
                      <a:endParaRPr sz="1200" u="none" strike="noStrike" cap="none"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dirty="0">
                <a:solidFill>
                  <a:srgbClr val="0B5394"/>
                </a:solidFill>
                <a:latin typeface="EB Garamond Medium"/>
                <a:ea typeface="EB Garamond Medium"/>
                <a:cs typeface="EB Garamond Medium"/>
                <a:sym typeface="EB Garamond Medium"/>
              </a:rPr>
              <a:t>Creation of Interactive front end</a:t>
            </a:r>
          </a:p>
          <a:p>
            <a:pPr marL="0" marR="0" lvl="0" indent="0" algn="l" rtl="0">
              <a:lnSpc>
                <a:spcPct val="107916"/>
              </a:lnSpc>
              <a:spcBef>
                <a:spcPts val="0"/>
              </a:spcBef>
              <a:spcAft>
                <a:spcPts val="0"/>
              </a:spcAft>
              <a:buClr>
                <a:srgbClr val="000000"/>
              </a:buClr>
              <a:buSzPts val="1600"/>
              <a:buFont typeface="Arial"/>
              <a:buNone/>
            </a:pPr>
            <a:endParaRPr lang="en-US" sz="1600" b="1" dirty="0">
              <a:solidFill>
                <a:srgbClr val="0B5394"/>
              </a:solidFill>
              <a:latin typeface="EB Garamond Medium"/>
              <a:ea typeface="EB Garamond Medium"/>
              <a:cs typeface="EB Garamond Medium"/>
              <a:sym typeface="EB Garamond Medium"/>
            </a:endParaRPr>
          </a:p>
          <a:p>
            <a:pPr marL="285750" indent="-285750">
              <a:lnSpc>
                <a:spcPct val="107916"/>
              </a:lnSpc>
              <a:buSzPts val="1600"/>
              <a:buFont typeface="Arial" pitchFamily="34" charset="0"/>
              <a:buChar char="•"/>
            </a:pPr>
            <a:r>
              <a:rPr lang="en-US" sz="1600" dirty="0">
                <a:solidFill>
                  <a:schemeClr val="dk1"/>
                </a:solidFill>
                <a:latin typeface="EB Garamond Medium"/>
                <a:ea typeface="EB Garamond Medium"/>
                <a:cs typeface="EB Garamond Medium"/>
                <a:sym typeface="EB Garamond Medium"/>
              </a:rPr>
              <a:t>Creation of a reactive front end using react Js</a:t>
            </a:r>
            <a:endParaRPr lang="en-US" sz="1600" dirty="0">
              <a:latin typeface="EB Garamond Medium"/>
              <a:ea typeface="EB Garamond Medium"/>
              <a:cs typeface="EB Garamond Medium"/>
              <a:sym typeface="EB Garamond Medium"/>
            </a:endParaRPr>
          </a:p>
          <a:p>
            <a:pPr marL="0" marR="0" lvl="0" indent="0" algn="l" rtl="0">
              <a:lnSpc>
                <a:spcPct val="107916"/>
              </a:lnSpc>
              <a:spcBef>
                <a:spcPts val="0"/>
              </a:spcBef>
              <a:spcAft>
                <a:spcPts val="0"/>
              </a:spcAft>
              <a:buClr>
                <a:srgbClr val="000000"/>
              </a:buClr>
              <a:buSzPts val="1600"/>
              <a:buFont typeface="Arial"/>
              <a:buNone/>
            </a:pPr>
            <a:endParaRPr sz="1600" b="1" i="0" u="none" strike="noStrike" cap="none" dirty="0">
              <a:solidFill>
                <a:srgbClr val="0B5394"/>
              </a:solidFill>
              <a:latin typeface="EB Garamond Medium"/>
              <a:ea typeface="EB Garamond Medium"/>
              <a:cs typeface="EB Garamond Medium"/>
              <a:sym typeface="EB Garamond Medium"/>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dirty="0">
                <a:solidFill>
                  <a:schemeClr val="dk1"/>
                </a:solidFill>
                <a:latin typeface="EB Garamond Medium"/>
                <a:ea typeface="EB Garamond Medium"/>
                <a:cs typeface="EB Garamond Medium"/>
                <a:sym typeface="EB Garamond Medium"/>
              </a:rPr>
              <a:t>Creating </a:t>
            </a:r>
            <a:r>
              <a:rPr lang="en-US" sz="1400" b="0" i="0" u="none" strike="noStrike" cap="none" dirty="0" err="1">
                <a:solidFill>
                  <a:schemeClr val="dk1"/>
                </a:solidFill>
                <a:latin typeface="EB Garamond Medium"/>
                <a:ea typeface="EB Garamond Medium"/>
                <a:cs typeface="EB Garamond Medium"/>
                <a:sym typeface="EB Garamond Medium"/>
              </a:rPr>
              <a:t>intractive</a:t>
            </a:r>
            <a:r>
              <a:rPr lang="en-US" sz="1400" b="0" i="0" u="none" strike="noStrike" cap="none" dirty="0">
                <a:solidFill>
                  <a:schemeClr val="dk1"/>
                </a:solidFill>
                <a:latin typeface="EB Garamond Medium"/>
                <a:ea typeface="EB Garamond Medium"/>
                <a:cs typeface="EB Garamond Medium"/>
                <a:sym typeface="EB Garamond Medium"/>
              </a:rPr>
              <a:t> front end</a:t>
            </a:r>
            <a:endParaRPr sz="1600" b="0" i="0" u="none" strike="noStrike" cap="none" dirty="0">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dirty="0">
                <a:solidFill>
                  <a:schemeClr val="dk1"/>
                </a:solidFill>
                <a:latin typeface="EB Garamond Medium"/>
                <a:ea typeface="EB Garamond Medium"/>
                <a:cs typeface="EB Garamond Medium"/>
                <a:sym typeface="EB Garamond Medium"/>
              </a:rPr>
              <a:t>100% Completion of the above tasks</a:t>
            </a:r>
            <a:endParaRPr sz="1400" b="0" i="0" u="none" strike="noStrike" cap="none" dirty="0">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EB Garamond"/>
                <a:ea typeface="EB Garamond"/>
                <a:cs typeface="EB Garamond"/>
                <a:sym typeface="EB Garamond"/>
              </a:rPr>
              <a:t>Task – </a:t>
            </a:r>
            <a:r>
              <a:rPr lang="en-US" sz="1800" b="1" dirty="0">
                <a:solidFill>
                  <a:schemeClr val="dk2"/>
                </a:solidFill>
                <a:latin typeface="EB Garamond"/>
                <a:ea typeface="EB Garamond"/>
                <a:cs typeface="EB Garamond"/>
                <a:sym typeface="EB Garamond"/>
              </a:rPr>
              <a:t>3</a:t>
            </a:r>
            <a:endParaRPr sz="1800" b="1" i="0" u="none" strike="noStrike" cap="none" dirty="0">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2"/>
                </a:solidFill>
                <a:latin typeface="EB Garamond"/>
                <a:ea typeface="EB Garamond"/>
                <a:cs typeface="EB Garamond"/>
                <a:sym typeface="EB Garamond"/>
              </a:rPr>
              <a:t>Summary of your task</a:t>
            </a:r>
            <a:endParaRPr sz="1800" b="1" i="0" u="none" strike="noStrike" cap="none">
              <a:solidFill>
                <a:schemeClr val="lt2"/>
              </a:solidFill>
              <a:latin typeface="EB Garamond"/>
              <a:ea typeface="EB Garamond"/>
              <a:cs typeface="EB Garamond"/>
              <a:sym typeface="EB Garamond"/>
            </a:endParaRPr>
          </a:p>
        </p:txBody>
      </p:sp>
      <p:sp>
        <p:nvSpPr>
          <p:cNvPr id="2" name="TextBox 1">
            <a:extLst>
              <a:ext uri="{FF2B5EF4-FFF2-40B4-BE49-F238E27FC236}">
                <a16:creationId xmlns:a16="http://schemas.microsoft.com/office/drawing/2014/main" id="{9612C965-1C2D-288E-7131-CC79A762B97F}"/>
              </a:ext>
            </a:extLst>
          </p:cNvPr>
          <p:cNvSpPr txBox="1"/>
          <p:nvPr/>
        </p:nvSpPr>
        <p:spPr>
          <a:xfrm>
            <a:off x="546804" y="767166"/>
            <a:ext cx="7620803" cy="646331"/>
          </a:xfrm>
          <a:prstGeom prst="rect">
            <a:avLst/>
          </a:prstGeom>
          <a:noFill/>
        </p:spPr>
        <p:txBody>
          <a:bodyPr wrap="square" rtlCol="0">
            <a:spAutoFit/>
          </a:bodyPr>
          <a:lstStyle/>
          <a:p>
            <a:pPr marL="228600" indent="-228600" algn="l">
              <a:buAutoNum type="arabicPeriod"/>
            </a:pPr>
            <a:r>
              <a:rPr lang="en-US" sz="1200" b="1" i="0" dirty="0">
                <a:solidFill>
                  <a:schemeClr val="tx1"/>
                </a:solidFill>
                <a:effectLst/>
                <a:latin typeface="Times New Roman" panose="02020603050405020304" pitchFamily="18" charset="0"/>
                <a:cs typeface="Times New Roman" panose="02020603050405020304" pitchFamily="18" charset="0"/>
              </a:rPr>
              <a:t>Create a html page for </a:t>
            </a:r>
            <a:r>
              <a:rPr lang="en-US" sz="1200" b="1" dirty="0">
                <a:solidFill>
                  <a:schemeClr val="tx1"/>
                </a:solidFill>
                <a:latin typeface="Times New Roman" panose="02020603050405020304" pitchFamily="18" charset="0"/>
                <a:cs typeface="Times New Roman" panose="02020603050405020304" pitchFamily="18" charset="0"/>
              </a:rPr>
              <a:t>Blog</a:t>
            </a:r>
            <a:r>
              <a:rPr lang="en-US" sz="1200" b="1" i="0" dirty="0">
                <a:solidFill>
                  <a:schemeClr val="tx1"/>
                </a:solidFill>
                <a:effectLst/>
                <a:latin typeface="Times New Roman" panose="02020603050405020304" pitchFamily="18" charset="0"/>
                <a:cs typeface="Times New Roman" panose="02020603050405020304" pitchFamily="18" charset="0"/>
              </a:rPr>
              <a:t> website</a:t>
            </a:r>
          </a:p>
          <a:p>
            <a:pPr marL="228600" indent="-228600" algn="l">
              <a:buAutoNum type="arabicPeriod"/>
            </a:pPr>
            <a:r>
              <a:rPr lang="en-US" sz="1200" b="1" dirty="0">
                <a:solidFill>
                  <a:schemeClr val="tx1"/>
                </a:solidFill>
                <a:latin typeface="Times New Roman" panose="02020603050405020304" pitchFamily="18" charset="0"/>
                <a:cs typeface="Times New Roman" panose="02020603050405020304" pitchFamily="18" charset="0"/>
              </a:rPr>
              <a:t>Write a CSS file for styling</a:t>
            </a:r>
          </a:p>
          <a:p>
            <a:pPr marL="228600" indent="-228600" algn="l">
              <a:buAutoNum type="arabicPeriod"/>
            </a:pPr>
            <a:r>
              <a:rPr lang="en-US" sz="1200" b="1" dirty="0">
                <a:solidFill>
                  <a:schemeClr val="tx1"/>
                </a:solidFill>
                <a:latin typeface="Times New Roman" panose="02020603050405020304" pitchFamily="18" charset="0"/>
                <a:cs typeface="Times New Roman" panose="02020603050405020304" pitchFamily="18" charset="0"/>
              </a:rPr>
              <a:t>Add Javascript and React Js for the web site</a:t>
            </a:r>
          </a:p>
        </p:txBody>
      </p:sp>
      <p:sp>
        <p:nvSpPr>
          <p:cNvPr id="3" name="TextBox 2">
            <a:extLst>
              <a:ext uri="{FF2B5EF4-FFF2-40B4-BE49-F238E27FC236}">
                <a16:creationId xmlns:a16="http://schemas.microsoft.com/office/drawing/2014/main" id="{B63CB847-C56E-88EA-51E7-F21C5956B614}"/>
              </a:ext>
            </a:extLst>
          </p:cNvPr>
          <p:cNvSpPr txBox="1"/>
          <p:nvPr/>
        </p:nvSpPr>
        <p:spPr>
          <a:xfrm>
            <a:off x="720671" y="3587858"/>
            <a:ext cx="7702658" cy="307777"/>
          </a:xfrm>
          <a:prstGeom prst="rect">
            <a:avLst/>
          </a:prstGeom>
          <a:noFill/>
        </p:spPr>
        <p:txBody>
          <a:bodyPr wrap="square" rtlCol="0">
            <a:spAutoFit/>
          </a:bodyPr>
          <a:lstStyle/>
          <a:p>
            <a:r>
              <a:rPr lang="en-US" dirty="0">
                <a:solidFill>
                  <a:schemeClr val="tx1"/>
                </a:solidFill>
                <a:latin typeface="Times New Roman" panose="02020603050405020304" pitchFamily="18" charset="0"/>
                <a:cs typeface="Times New Roman" panose="02020603050405020304" pitchFamily="18" charset="0"/>
              </a:rPr>
              <a:t>Html page is created, </a:t>
            </a:r>
            <a:r>
              <a:rPr lang="en-US" dirty="0" err="1">
                <a:solidFill>
                  <a:schemeClr val="tx1"/>
                </a:solidFill>
                <a:latin typeface="Times New Roman" panose="02020603050405020304" pitchFamily="18" charset="0"/>
                <a:cs typeface="Times New Roman" panose="02020603050405020304" pitchFamily="18" charset="0"/>
              </a:rPr>
              <a:t>css</a:t>
            </a:r>
            <a:r>
              <a:rPr lang="en-US" dirty="0">
                <a:solidFill>
                  <a:schemeClr val="tx1"/>
                </a:solidFill>
                <a:latin typeface="Times New Roman" panose="02020603050405020304" pitchFamily="18" charset="0"/>
                <a:cs typeface="Times New Roman" panose="02020603050405020304" pitchFamily="18" charset="0"/>
              </a:rPr>
              <a:t> file is written for styling, interactive front end is created</a:t>
            </a:r>
            <a:endParaRPr lang="en-IN"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Prepare database design schemas</a:t>
            </a:r>
            <a:endParaRPr sz="1000" b="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112419"/>
            <a:ext cx="2722200" cy="523180"/>
          </a:xfrm>
          <a:prstGeom prst="rect">
            <a:avLst/>
          </a:prstGeom>
          <a:noFill/>
          <a:ln>
            <a:noFill/>
          </a:ln>
        </p:spPr>
        <p:txBody>
          <a:bodyPr spcFirstLastPara="1" wrap="square" lIns="91425" tIns="45700" rIns="91425" bIns="45700" anchor="ctr" anchorCtr="0">
            <a:spAutoFit/>
          </a:bodyPr>
          <a:lstStyle/>
          <a:p>
            <a:pPr marL="0" lvl="0" indent="0"/>
            <a:r>
              <a:rPr lang="en-IN" b="0" i="0">
                <a:solidFill>
                  <a:srgbClr val="BD8738"/>
                </a:solidFill>
                <a:latin typeface="Calibri" pitchFamily="34" charset="0"/>
                <a:ea typeface="EB Garamond SemiBold"/>
                <a:cs typeface="Calibri" pitchFamily="34" charset="0"/>
                <a:sym typeface="EB Garamond SemiBold"/>
              </a:rPr>
              <a:t>https://github.com/thulasiman/Task3_Interactive-FrontEnd</a:t>
            </a:r>
            <a:endParaRPr b="0" i="0" dirty="0">
              <a:solidFill>
                <a:srgbClr val="BD8738"/>
              </a:solidFill>
              <a:latin typeface="Calibri" pitchFamily="34" charset="0"/>
              <a:ea typeface="EB Garamond SemiBold"/>
              <a:cs typeface="Calibri" pitchFamily="34" charset="0"/>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723</TotalTime>
  <Words>244</Words>
  <Application>Microsoft Office PowerPoint</Application>
  <PresentationFormat>On-screen Show (16:9)</PresentationFormat>
  <Paragraphs>47</Paragraphs>
  <Slides>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Calibri</vt:lpstr>
      <vt:lpstr>Noto Sans Symbols</vt:lpstr>
      <vt:lpstr>Arial</vt:lpstr>
      <vt:lpstr>Times New Roman</vt:lpstr>
      <vt:lpstr>Public Sans</vt:lpstr>
      <vt:lpstr>EB Garamond</vt:lpstr>
      <vt:lpstr>EB Garamond Medium</vt:lpstr>
      <vt:lpstr>Simple Light</vt:lpstr>
      <vt:lpstr>PowerPoint Presentation</vt:lpstr>
      <vt:lpstr>Blog Website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Preethi B</cp:lastModifiedBy>
  <cp:revision>18</cp:revision>
  <dcterms:created xsi:type="dcterms:W3CDTF">2020-08-13T11:21:46Z</dcterms:created>
  <dcterms:modified xsi:type="dcterms:W3CDTF">2023-11-01T09:49:15Z</dcterms:modified>
</cp:coreProperties>
</file>